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6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8BBCD0-A2BF-E64B-9C21-BEA017B1E3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F6B76-5FE3-3E4A-8AFD-60F024DD73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CF368-A3D1-7549-A36D-D8D7ACE2806A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2FF43-7ED5-B347-8FC4-5F1F8AB3D1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B0B15-AB0D-5947-BA54-33A6D084ED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5A58F-C86B-FB4F-A70A-7AAB9005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2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7914-6AE1-9444-B92F-E0FD023EA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4CBFD-1DC2-7D46-ABD4-440946105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2CED7-3A3D-D44E-BF6C-8808F52C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C3AA1-A45B-3E4F-8405-FFC5051B2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86A49-5478-5E44-A79B-A1D02014B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415E-43CB-0E4F-9ACB-1993556D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11368-BF64-D345-9159-A1B2C2105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45109-C526-9B4E-A038-A8BFD79F9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AA590-D336-AF42-97DB-336122F4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A2696-1F8B-6B4C-A3B8-ADC129AB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8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D2FB5-8683-0645-A10A-CE29EF983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A943E-E50C-884C-932E-1241111B0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E51D0-EF89-A04B-94F4-698E7E17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5AB54-C5A6-9B49-BF3D-621981D2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AF8B3-ED8E-6145-B9CB-8F83FB16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7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5A9F-9184-A649-B77C-07DA076C4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E5618-DDC8-0A4E-97AF-0CAE184E9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913F1-DF78-1940-9406-FE0D8E65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90526-E81A-3A40-B3FD-45F44B38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B8161-1C50-DF47-B905-94E8FB87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6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D133F-22C7-4A40-9F89-F55111F2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FBA91-459B-8149-B01F-F3EC28F61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46D81-AE85-CC44-B36D-81F88EA9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E20FB-726B-8B45-90D7-CFE5FEDC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6E99-E923-4D41-BFFE-8C614F87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8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F381-E06F-5D44-B0AD-61647423A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5ABAA-052B-B64B-ADE3-612FAB0D2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2C83B-4242-2A41-91DB-8D2D17189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E3DA4-A694-9F41-80B0-0FFA9FA2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FE50F-B17D-6846-BC58-ED65CEC2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F9498-9DAC-2F44-944F-FB3669FD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CFA67-A3A5-EA48-9BFE-EF28998D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C1C44-B286-C54A-95AE-51B59EDCA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C0968-315A-EE4B-9E2C-5BB1BB522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DB1E47-7363-EB4E-9C91-D6B816F64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8ABEBD-60DA-C042-ADFE-7225D6103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292835-0336-7E4C-ADA3-9BD885BD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9E824-2A4C-FA47-85F4-5C5723A4F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AEB5E-4FA3-F34C-ABCF-E842C3D1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5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C44DB-07AF-B849-BB69-2E735DCEC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0EFBF-9D37-0745-9706-573EC95E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33B14-C919-7640-8859-0C2346ED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A77F2-F10D-2A4F-8058-BC4FE89F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6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8C029-23D4-C24C-85B1-990C7115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C891C1-F918-774B-89BA-8030D16D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50215-6B4A-FB45-82E3-9EF16875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FB7F-F7B8-F44B-BF13-CF2692057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4D619-5B7E-754B-8BA1-CD5AF7023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96CF7-C008-2941-A101-7D4DFD7C1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3FA57-E05F-A346-AD7E-5E6B3B4E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346D2-33CA-0A4C-83E4-85AD2A74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18E9C-E596-344C-882F-BF6CC6A8B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6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BD79-273E-6945-855E-49BA37C83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97FBC3-A5B4-4549-B00E-F551C75D8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71E78-8A37-704E-9284-C80E446EC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30AAE-346F-7B45-9FFC-08694E7A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F781C-81A9-A249-8C0E-4505FC6A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75E9E-E466-A04A-B3C3-42F48302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2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83B49-B128-A643-B130-54A98C33A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6EAF3-9C96-7743-BDD5-A8750033A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2A641-E892-FC4E-98C0-A35088C0F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E834-EA39-9745-90EB-044826B4E657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DF68B-F6AF-A04E-9A2F-D2A0D7B39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B0DA8-D8E8-AB43-A7A4-40BC9A5A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C5F1-32C2-AF42-AC7C-7D12FBD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0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B1D41F-746C-F34D-BD68-6FD9D8BEC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66164"/>
              </p:ext>
            </p:extLst>
          </p:nvPr>
        </p:nvGraphicFramePr>
        <p:xfrm>
          <a:off x="1405786" y="1060967"/>
          <a:ext cx="9752069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30">
                  <a:extLst>
                    <a:ext uri="{9D8B030D-6E8A-4147-A177-3AD203B41FA5}">
                      <a16:colId xmlns:a16="http://schemas.microsoft.com/office/drawing/2014/main" val="3085989487"/>
                    </a:ext>
                  </a:extLst>
                </a:gridCol>
                <a:gridCol w="7709545">
                  <a:extLst>
                    <a:ext uri="{9D8B030D-6E8A-4147-A177-3AD203B41FA5}">
                      <a16:colId xmlns:a16="http://schemas.microsoft.com/office/drawing/2014/main" val="4269989905"/>
                    </a:ext>
                  </a:extLst>
                </a:gridCol>
                <a:gridCol w="1498594">
                  <a:extLst>
                    <a:ext uri="{9D8B030D-6E8A-4147-A177-3AD203B41FA5}">
                      <a16:colId xmlns:a16="http://schemas.microsoft.com/office/drawing/2014/main" val="3502399729"/>
                    </a:ext>
                  </a:extLst>
                </a:gridCol>
              </a:tblGrid>
              <a:tr h="234381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NAMA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ANGGARAN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229598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PROGRAM PENGEMBANGAN KAPASITAS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676308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/>
                        <a:t>1.1 </a:t>
                      </a:r>
                      <a:r>
                        <a:rPr lang="en-US" sz="1600" dirty="0" err="1"/>
                        <a:t>Pendampingan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Kemitraan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Pemkab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Badung</a:t>
                      </a:r>
                      <a:r>
                        <a:rPr lang="en-US" sz="1600" dirty="0"/>
                        <a:t> – Bali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753413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/>
                        <a:t>1.2 </a:t>
                      </a:r>
                      <a:r>
                        <a:rPr lang="en-US" sz="1600" dirty="0" err="1"/>
                        <a:t>Pendampingan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Kemitraan</a:t>
                      </a:r>
                      <a:r>
                        <a:rPr lang="en-US" sz="1600" dirty="0"/>
                        <a:t> Medco Foundation, </a:t>
                      </a:r>
                      <a:r>
                        <a:rPr lang="en-US" sz="1600" dirty="0" err="1"/>
                        <a:t>Merauke</a:t>
                      </a:r>
                      <a:r>
                        <a:rPr lang="en-US" sz="1600" dirty="0"/>
                        <a:t>, Irian Jaya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571104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1.3 </a:t>
                      </a:r>
                      <a:r>
                        <a:rPr lang="en-US" sz="1600" dirty="0" err="1"/>
                        <a:t>Pendampingan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Kemitraan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Kep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Seliu</a:t>
                      </a:r>
                      <a:r>
                        <a:rPr lang="en-US" sz="1600" dirty="0"/>
                        <a:t>, Belitung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613094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622270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PROGRAM LITERASI PUBLIK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505700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2.1 STEM and Entrepreneurship 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230615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2.2 </a:t>
                      </a:r>
                      <a:r>
                        <a:rPr lang="en-US" sz="1600" dirty="0" err="1"/>
                        <a:t>Konten</a:t>
                      </a:r>
                      <a:r>
                        <a:rPr lang="en-US" sz="1600" dirty="0"/>
                        <a:t> Digital PKM dan </a:t>
                      </a:r>
                      <a:r>
                        <a:rPr lang="en-US" sz="1600" dirty="0" err="1"/>
                        <a:t>Inovasi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Sosial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37530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2.3 </a:t>
                      </a:r>
                      <a:r>
                        <a:rPr lang="en-US" sz="1600" dirty="0" err="1"/>
                        <a:t>Penerbitan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Buku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70352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06589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PROGRAM PENGEMBANGAN INTERNAL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317026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3.1 </a:t>
                      </a:r>
                      <a:r>
                        <a:rPr lang="en-US" sz="1600" dirty="0" err="1"/>
                        <a:t>Perlengkapan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Administrasi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653382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3.2 </a:t>
                      </a:r>
                      <a:r>
                        <a:rPr lang="en-US" sz="1600" dirty="0" err="1"/>
                        <a:t>Pengembangan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Kompetensi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Staf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453893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3.3 </a:t>
                      </a:r>
                      <a:r>
                        <a:rPr lang="en-US" sz="1600" dirty="0" err="1"/>
                        <a:t>Pengembangan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Sistem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Informasi</a:t>
                      </a:r>
                      <a:r>
                        <a:rPr lang="en-US" sz="1600" dirty="0"/>
                        <a:t> PKM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170698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295.000.000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578692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336B8CF1-E04B-7040-A09C-BEBBB437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964" y="214843"/>
            <a:ext cx="10515600" cy="56318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200" b="1" dirty="0"/>
              <a:t>ANGGARAN PPKM UNIVERSITAS PRASETIYA MULYA – TA 2020</a:t>
            </a:r>
          </a:p>
        </p:txBody>
      </p:sp>
    </p:spTree>
    <p:extLst>
      <p:ext uri="{BB962C8B-B14F-4D97-AF65-F5344CB8AC3E}">
        <p14:creationId xmlns:p14="http://schemas.microsoft.com/office/powerpoint/2010/main" val="98243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88</Words>
  <Application>Microsoft Macintosh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ANGGARAN PPKM UNIVERSITAS PRASETIYA MULYA – TA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Muliadi Palesangi</dc:creator>
  <cp:lastModifiedBy>Muliadi Palesangi</cp:lastModifiedBy>
  <cp:revision>6</cp:revision>
  <dcterms:created xsi:type="dcterms:W3CDTF">2020-03-22T21:52:16Z</dcterms:created>
  <dcterms:modified xsi:type="dcterms:W3CDTF">2020-10-07T05:51:22Z</dcterms:modified>
</cp:coreProperties>
</file>